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7" r:id="rId2"/>
    <p:sldId id="272" r:id="rId3"/>
    <p:sldId id="258" r:id="rId4"/>
    <p:sldId id="259" r:id="rId5"/>
    <p:sldId id="267" r:id="rId6"/>
    <p:sldId id="261" r:id="rId7"/>
    <p:sldId id="262" r:id="rId8"/>
    <p:sldId id="263" r:id="rId9"/>
    <p:sldId id="264" r:id="rId10"/>
    <p:sldId id="269" r:id="rId11"/>
    <p:sldId id="271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02" y="-5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68BA8-5E89-4E91-B960-A1BE8CBAD117}" type="datetimeFigureOut">
              <a:rPr lang="en-US" smtClean="0"/>
              <a:t>9/6/2011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92945-836C-4F3F-9AE5-C70E24133D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68BA8-5E89-4E91-B960-A1BE8CBAD117}" type="datetimeFigureOut">
              <a:rPr lang="en-US" smtClean="0"/>
              <a:t>9/6/2011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92945-836C-4F3F-9AE5-C70E24133D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68BA8-5E89-4E91-B960-A1BE8CBAD117}" type="datetimeFigureOut">
              <a:rPr lang="en-US" smtClean="0"/>
              <a:t>9/6/2011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92945-836C-4F3F-9AE5-C70E24133D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68BA8-5E89-4E91-B960-A1BE8CBAD117}" type="datetimeFigureOut">
              <a:rPr lang="en-US" smtClean="0"/>
              <a:t>9/6/2011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92945-836C-4F3F-9AE5-C70E24133D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68BA8-5E89-4E91-B960-A1BE8CBAD117}" type="datetimeFigureOut">
              <a:rPr lang="en-US" smtClean="0"/>
              <a:t>9/6/2011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92945-836C-4F3F-9AE5-C70E24133D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68BA8-5E89-4E91-B960-A1BE8CBAD117}" type="datetimeFigureOut">
              <a:rPr lang="en-US" smtClean="0"/>
              <a:t>9/6/2011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92945-836C-4F3F-9AE5-C70E24133D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68BA8-5E89-4E91-B960-A1BE8CBAD117}" type="datetimeFigureOut">
              <a:rPr lang="en-US" smtClean="0"/>
              <a:t>9/6/2011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92945-836C-4F3F-9AE5-C70E24133D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68BA8-5E89-4E91-B960-A1BE8CBAD117}" type="datetimeFigureOut">
              <a:rPr lang="en-US" smtClean="0"/>
              <a:t>9/6/2011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92945-836C-4F3F-9AE5-C70E24133D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68BA8-5E89-4E91-B960-A1BE8CBAD117}" type="datetimeFigureOut">
              <a:rPr lang="en-US" smtClean="0"/>
              <a:t>9/6/2011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92945-836C-4F3F-9AE5-C70E24133D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68BA8-5E89-4E91-B960-A1BE8CBAD117}" type="datetimeFigureOut">
              <a:rPr lang="en-US" smtClean="0"/>
              <a:t>9/6/2011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92945-836C-4F3F-9AE5-C70E24133D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68BA8-5E89-4E91-B960-A1BE8CBAD117}" type="datetimeFigureOut">
              <a:rPr lang="en-US" smtClean="0"/>
              <a:t>9/6/2011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92945-836C-4F3F-9AE5-C70E24133D24}" type="slidenum">
              <a:rPr lang="en-US" smtClean="0"/>
              <a:t>‹#›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68BA8-5E89-4E91-B960-A1BE8CBAD117}" type="datetimeFigureOut">
              <a:rPr lang="en-US" smtClean="0"/>
              <a:t>9/6/2011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92945-836C-4F3F-9AE5-C70E24133D24}" type="slidenum">
              <a:rPr lang="en-US" smtClean="0"/>
              <a:t>‹#›</a:t>
            </a:fld>
            <a:endParaRPr lang="en-US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AutoNum type="arabicPeriod"/>
            </a:pPr>
            <a:r>
              <a:rPr lang="en-US" dirty="0" smtClean="0"/>
              <a:t>Put the Do Now sheet as </a:t>
            </a:r>
            <a:r>
              <a:rPr lang="en-US" b="1" dirty="0" smtClean="0"/>
              <a:t>page 1</a:t>
            </a:r>
            <a:r>
              <a:rPr lang="en-US" dirty="0" smtClean="0"/>
              <a:t> in your </a:t>
            </a:r>
            <a:r>
              <a:rPr lang="en-US" b="1" dirty="0" smtClean="0"/>
              <a:t>Do Now</a:t>
            </a:r>
            <a:r>
              <a:rPr lang="en-US" dirty="0" smtClean="0"/>
              <a:t> section</a:t>
            </a:r>
          </a:p>
          <a:p>
            <a:pPr>
              <a:buAutoNum type="arabicPeriod"/>
            </a:pPr>
            <a:r>
              <a:rPr lang="en-US" dirty="0" smtClean="0"/>
              <a:t>Put the Current Events sheet as </a:t>
            </a:r>
            <a:r>
              <a:rPr lang="en-US" b="1" dirty="0" smtClean="0"/>
              <a:t>page 1</a:t>
            </a:r>
            <a:r>
              <a:rPr lang="en-US" dirty="0" smtClean="0"/>
              <a:t> in your </a:t>
            </a:r>
            <a:r>
              <a:rPr lang="en-US" b="1" dirty="0" smtClean="0"/>
              <a:t>Current Events </a:t>
            </a:r>
            <a:r>
              <a:rPr lang="en-US" dirty="0" smtClean="0"/>
              <a:t>section</a:t>
            </a:r>
          </a:p>
          <a:p>
            <a:pPr>
              <a:buAutoNum type="arabicPeriod"/>
            </a:pPr>
            <a:r>
              <a:rPr lang="en-US" dirty="0" smtClean="0"/>
              <a:t>Put today’s classwork as </a:t>
            </a:r>
            <a:r>
              <a:rPr lang="en-US" b="1" dirty="0" smtClean="0"/>
              <a:t>page 3</a:t>
            </a:r>
            <a:r>
              <a:rPr lang="en-US" dirty="0" smtClean="0"/>
              <a:t> in your </a:t>
            </a:r>
            <a:r>
              <a:rPr lang="en-US" b="1" dirty="0" smtClean="0"/>
              <a:t>Classwork </a:t>
            </a:r>
            <a:r>
              <a:rPr lang="en-US" dirty="0" smtClean="0"/>
              <a:t>section</a:t>
            </a:r>
          </a:p>
          <a:p>
            <a:pPr>
              <a:buAutoNum type="arabicPeriod"/>
            </a:pPr>
            <a:r>
              <a:rPr lang="en-US" dirty="0" smtClean="0"/>
              <a:t>Log these three pages into your </a:t>
            </a:r>
            <a:r>
              <a:rPr lang="en-US" b="1" dirty="0" smtClean="0"/>
              <a:t>Table of Contents</a:t>
            </a:r>
            <a:r>
              <a:rPr lang="en-US" dirty="0" smtClean="0"/>
              <a:t> as follows: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When you are done, </a:t>
            </a:r>
            <a:r>
              <a:rPr lang="en-US" b="1" dirty="0" smtClean="0"/>
              <a:t>raise your hand</a:t>
            </a:r>
            <a:r>
              <a:rPr lang="en-US" dirty="0" smtClean="0"/>
              <a:t> to get credit from Mr. </a:t>
            </a:r>
            <a:r>
              <a:rPr lang="en-US" dirty="0" err="1" smtClean="0"/>
              <a:t>Baluch</a:t>
            </a:r>
            <a:r>
              <a:rPr lang="en-US" dirty="0" smtClean="0"/>
              <a:t>. You have </a:t>
            </a:r>
            <a:r>
              <a:rPr lang="en-US" b="1" dirty="0" smtClean="0"/>
              <a:t>5 minutes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u="sng" dirty="0" smtClean="0"/>
              <a:t>Reminder:</a:t>
            </a:r>
            <a:r>
              <a:rPr lang="en-US" dirty="0" smtClean="0"/>
              <a:t> Do </a:t>
            </a:r>
            <a:r>
              <a:rPr lang="en-US" dirty="0" err="1" smtClean="0"/>
              <a:t>Nows</a:t>
            </a:r>
            <a:r>
              <a:rPr lang="en-US" dirty="0" smtClean="0"/>
              <a:t> are to be completed </a:t>
            </a:r>
            <a:r>
              <a:rPr lang="en-US" b="1" dirty="0" smtClean="0"/>
              <a:t>SILENTLY</a:t>
            </a:r>
            <a:r>
              <a:rPr lang="en-US" dirty="0"/>
              <a:t>.</a:t>
            </a:r>
            <a:endParaRPr lang="en-US" b="1" u="sng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6112851"/>
              </p:ext>
            </p:extLst>
          </p:nvPr>
        </p:nvGraphicFramePr>
        <p:xfrm>
          <a:off x="1066800" y="3276600"/>
          <a:ext cx="7010401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1"/>
                <a:gridCol w="990600"/>
                <a:gridCol w="3962400"/>
              </a:tblGrid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Section 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Page #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Assignment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Do Now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Week 1 Do Now Sheet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Current Events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Week 1 Current Event Sheet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Classwork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9/7/11 </a:t>
                      </a:r>
                      <a:r>
                        <a:rPr lang="en-US" dirty="0" smtClean="0"/>
                        <a:t>Classwork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9622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Today’s Exit Slip: How much did I learn today?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same </a:t>
            </a:r>
            <a:r>
              <a:rPr lang="en-US" b="1" dirty="0" smtClean="0"/>
              <a:t>exact</a:t>
            </a:r>
            <a:r>
              <a:rPr lang="en-US" dirty="0" smtClean="0"/>
              <a:t> questions will be on the quiz– If the quiz were today, how would you do?</a:t>
            </a:r>
          </a:p>
          <a:p>
            <a:r>
              <a:rPr lang="en-US" b="1" dirty="0" smtClean="0"/>
              <a:t>Choose</a:t>
            </a:r>
            <a:r>
              <a:rPr lang="en-US" dirty="0" smtClean="0"/>
              <a:t> the correct answer</a:t>
            </a:r>
            <a:endParaRPr lang="en-US" dirty="0" smtClean="0"/>
          </a:p>
          <a:p>
            <a:r>
              <a:rPr lang="en-US" dirty="0" smtClean="0"/>
              <a:t>We will go over it when you’re done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44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Today’s Exit Slip: How much did I learn today?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lvl="0" indent="0">
              <a:buNone/>
            </a:pPr>
            <a:r>
              <a:rPr lang="en-US" dirty="0" smtClean="0"/>
              <a:t>1. A </a:t>
            </a:r>
            <a:r>
              <a:rPr lang="en-US" dirty="0"/>
              <a:t>physical characteristic is…</a:t>
            </a:r>
          </a:p>
          <a:p>
            <a:pPr marL="400050" lvl="1" indent="0">
              <a:buNone/>
            </a:pPr>
            <a:r>
              <a:rPr lang="en-US" dirty="0" smtClean="0"/>
              <a:t>a. What </a:t>
            </a:r>
            <a:r>
              <a:rPr lang="en-US" dirty="0"/>
              <a:t>the land looks like without human influence         </a:t>
            </a:r>
            <a:endParaRPr lang="en-US" dirty="0" smtClean="0"/>
          </a:p>
          <a:p>
            <a:pPr marL="400050" lvl="1" indent="0">
              <a:buNone/>
            </a:pPr>
            <a:r>
              <a:rPr lang="en-US" dirty="0" smtClean="0"/>
              <a:t>b. What </a:t>
            </a:r>
            <a:r>
              <a:rPr lang="en-US" dirty="0"/>
              <a:t>you look like </a:t>
            </a:r>
            <a:endParaRPr lang="en-US" dirty="0" smtClean="0"/>
          </a:p>
          <a:p>
            <a:pPr marL="400050" lvl="1" indent="0">
              <a:buNone/>
            </a:pPr>
            <a:r>
              <a:rPr lang="en-US" dirty="0" smtClean="0"/>
              <a:t>c. how </a:t>
            </a:r>
            <a:r>
              <a:rPr lang="en-US" dirty="0"/>
              <a:t>humans change the land</a:t>
            </a:r>
          </a:p>
          <a:p>
            <a:pPr marL="400050" lvl="1" indent="0">
              <a:buNone/>
            </a:pPr>
            <a:r>
              <a:rPr lang="en-US" dirty="0" smtClean="0"/>
              <a:t>d</a:t>
            </a:r>
            <a:r>
              <a:rPr lang="en-US" dirty="0"/>
              <a:t>.  All of the </a:t>
            </a:r>
            <a:r>
              <a:rPr lang="en-US" dirty="0" smtClean="0"/>
              <a:t>above</a:t>
            </a: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 smtClean="0"/>
              <a:t>2. A </a:t>
            </a:r>
            <a:r>
              <a:rPr lang="en-US" dirty="0"/>
              <a:t>human characteristic is…</a:t>
            </a:r>
          </a:p>
          <a:p>
            <a:pPr marL="400050" lvl="1" indent="0">
              <a:buNone/>
            </a:pPr>
            <a:r>
              <a:rPr lang="en-US" dirty="0" smtClean="0"/>
              <a:t>a. What </a:t>
            </a:r>
            <a:r>
              <a:rPr lang="en-US" dirty="0"/>
              <a:t>the land looks like without human </a:t>
            </a:r>
            <a:r>
              <a:rPr lang="en-US" dirty="0" smtClean="0"/>
              <a:t>influence</a:t>
            </a:r>
          </a:p>
          <a:p>
            <a:pPr marL="400050" lvl="1" indent="0">
              <a:buNone/>
            </a:pPr>
            <a:r>
              <a:rPr lang="en-US" dirty="0" smtClean="0"/>
              <a:t>b. What </a:t>
            </a:r>
            <a:r>
              <a:rPr lang="en-US" dirty="0"/>
              <a:t>your hair looks like   </a:t>
            </a:r>
            <a:endParaRPr lang="en-US" dirty="0" smtClean="0"/>
          </a:p>
          <a:p>
            <a:pPr marL="400050" lvl="1" indent="0">
              <a:buNone/>
            </a:pPr>
            <a:r>
              <a:rPr lang="en-US" dirty="0"/>
              <a:t>c.  how humans have changed the land</a:t>
            </a:r>
          </a:p>
          <a:p>
            <a:pPr marL="400050" lvl="1" indent="0">
              <a:buNone/>
            </a:pPr>
            <a:r>
              <a:rPr lang="en-US" dirty="0" smtClean="0"/>
              <a:t>d</a:t>
            </a:r>
            <a:r>
              <a:rPr lang="en-US" dirty="0"/>
              <a:t>.  None of the above</a:t>
            </a:r>
          </a:p>
          <a:p>
            <a:pPr>
              <a:buFont typeface="+mj-lt"/>
              <a:buAutoNum type="arabicPeriod"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16906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BOTTOM LINE: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/>
              <a:t>Physical characteristics describe the Earth, while human characteristics describe what people have done to it </a:t>
            </a:r>
            <a:endParaRPr lang="en-US" sz="3600" dirty="0"/>
          </a:p>
          <a:p>
            <a:pPr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409790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Do Now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1. Log in today’s classwork into your </a:t>
            </a:r>
            <a:r>
              <a:rPr lang="en-US" b="1" dirty="0" smtClean="0"/>
              <a:t>Table of Contents </a:t>
            </a:r>
            <a:r>
              <a:rPr lang="en-US" dirty="0" smtClean="0"/>
              <a:t>as follows:</a:t>
            </a:r>
          </a:p>
          <a:p>
            <a:pPr>
              <a:buFont typeface="+mj-lt"/>
              <a:buAutoNum type="arabicPeriod"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2. Turn to page </a:t>
            </a:r>
            <a:r>
              <a:rPr lang="en-US" b="1" dirty="0" smtClean="0"/>
              <a:t>1</a:t>
            </a:r>
            <a:r>
              <a:rPr lang="en-US" dirty="0" smtClean="0"/>
              <a:t> of your Do Now section and do the following:</a:t>
            </a:r>
          </a:p>
          <a:p>
            <a:pPr lvl="1"/>
            <a:r>
              <a:rPr lang="en-US" b="1" dirty="0" smtClean="0"/>
              <a:t>Write today’s date (9/7/11) in the first column</a:t>
            </a:r>
          </a:p>
          <a:p>
            <a:pPr lvl="1"/>
            <a:r>
              <a:rPr lang="en-US" dirty="0" smtClean="0"/>
              <a:t>Answer this question: Does </a:t>
            </a:r>
            <a:r>
              <a:rPr lang="en-US" dirty="0"/>
              <a:t>your bedroom look the exact same as it did before you moved into your house</a:t>
            </a:r>
            <a:r>
              <a:rPr lang="en-US" dirty="0" smtClean="0"/>
              <a:t>? How is it the same/different? Answer in at least </a:t>
            </a:r>
            <a:r>
              <a:rPr lang="en-US" b="1" dirty="0" smtClean="0"/>
              <a:t>two complete sentences</a:t>
            </a:r>
            <a:r>
              <a:rPr lang="en-US" dirty="0" smtClean="0"/>
              <a:t>. </a:t>
            </a:r>
            <a:endParaRPr lang="en-US" sz="2600" dirty="0"/>
          </a:p>
          <a:p>
            <a:pPr marL="57150" indent="0">
              <a:buNone/>
            </a:pPr>
            <a:endParaRPr lang="en-US" dirty="0"/>
          </a:p>
          <a:p>
            <a:pPr marL="57150" indent="0">
              <a:buNone/>
            </a:pPr>
            <a:r>
              <a:rPr lang="en-US" dirty="0" smtClean="0"/>
              <a:t>When you are done, </a:t>
            </a:r>
            <a:r>
              <a:rPr lang="en-US" b="1" dirty="0" smtClean="0"/>
              <a:t>raise your hand </a:t>
            </a:r>
            <a:r>
              <a:rPr lang="en-US" dirty="0" smtClean="0"/>
              <a:t>to get your Do Now stamped for credit.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4053132"/>
              </p:ext>
            </p:extLst>
          </p:nvPr>
        </p:nvGraphicFramePr>
        <p:xfrm>
          <a:off x="1524000" y="2590800"/>
          <a:ext cx="6096000" cy="614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/>
                <a:gridCol w="1371600"/>
                <a:gridCol w="3276600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Section 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Page #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Assignment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Classwork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9/7/11 Classwork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2939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Today’s 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Students will be able to describe physical and human </a:t>
            </a:r>
            <a:r>
              <a:rPr lang="en-US" sz="2400" dirty="0" smtClean="0"/>
              <a:t>characteristics by looking at thematic maps.</a:t>
            </a:r>
            <a:endParaRPr lang="en-US" sz="2400" dirty="0"/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r>
              <a:rPr lang="en-US" sz="2200" dirty="0" smtClean="0"/>
              <a:t>There will be </a:t>
            </a:r>
            <a:r>
              <a:rPr lang="en-US" sz="2200" b="1" dirty="0"/>
              <a:t>2</a:t>
            </a:r>
            <a:r>
              <a:rPr lang="en-US" sz="2200" b="1" dirty="0" smtClean="0"/>
              <a:t> </a:t>
            </a:r>
            <a:r>
              <a:rPr lang="en-US" sz="2200" b="1" dirty="0" smtClean="0"/>
              <a:t>questions</a:t>
            </a:r>
            <a:r>
              <a:rPr lang="en-US" sz="2200" dirty="0" smtClean="0"/>
              <a:t> on this objective on your next quiz, </a:t>
            </a:r>
            <a:r>
              <a:rPr lang="en-US" sz="2200" b="1" dirty="0" smtClean="0"/>
              <a:t>9/21</a:t>
            </a:r>
            <a:r>
              <a:rPr lang="en-US" sz="2200" dirty="0" smtClean="0"/>
              <a:t>. 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43076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To-Do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+mj-lt"/>
              <a:buAutoNum type="arabicPeriod"/>
            </a:pPr>
            <a:r>
              <a:rPr lang="en-US" dirty="0"/>
              <a:t>Do Now</a:t>
            </a:r>
          </a:p>
          <a:p>
            <a:pPr lvl="0">
              <a:buFont typeface="+mj-lt"/>
              <a:buAutoNum type="arabicPeriod"/>
            </a:pPr>
            <a:r>
              <a:rPr lang="en-US" dirty="0"/>
              <a:t>Notes on physical and human characteristics</a:t>
            </a:r>
          </a:p>
          <a:p>
            <a:pPr lvl="0">
              <a:buFont typeface="+mj-lt"/>
              <a:buAutoNum type="arabicPeriod"/>
            </a:pPr>
            <a:r>
              <a:rPr lang="en-US" dirty="0"/>
              <a:t>Group work with maps</a:t>
            </a:r>
          </a:p>
          <a:p>
            <a:pPr lvl="0">
              <a:buFont typeface="+mj-lt"/>
              <a:buAutoNum type="arabicPeriod"/>
            </a:pPr>
            <a:r>
              <a:rPr lang="en-US" dirty="0"/>
              <a:t>Exit Slip </a:t>
            </a:r>
          </a:p>
        </p:txBody>
      </p:sp>
    </p:spTree>
    <p:extLst>
      <p:ext uri="{BB962C8B-B14F-4D97-AF65-F5344CB8AC3E}">
        <p14:creationId xmlns:p14="http://schemas.microsoft.com/office/powerpoint/2010/main" val="10222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Structure and Noise Expectations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Now: </a:t>
            </a:r>
            <a:r>
              <a:rPr lang="en-US" b="1" dirty="0" smtClean="0"/>
              <a:t>Silent</a:t>
            </a:r>
            <a:endParaRPr lang="en-US" dirty="0" smtClean="0"/>
          </a:p>
          <a:p>
            <a:r>
              <a:rPr lang="en-US" dirty="0" smtClean="0"/>
              <a:t>Current Events: Quiet, hand up for questions or opinions</a:t>
            </a:r>
          </a:p>
          <a:p>
            <a:r>
              <a:rPr lang="en-US" dirty="0" smtClean="0"/>
              <a:t>Notes: Quiet, hand up for questions, answer when called on</a:t>
            </a:r>
          </a:p>
          <a:p>
            <a:r>
              <a:rPr lang="en-US" dirty="0" smtClean="0"/>
              <a:t>Group work: Talk with the people at your table</a:t>
            </a:r>
          </a:p>
          <a:p>
            <a:r>
              <a:rPr lang="en-US" dirty="0" smtClean="0"/>
              <a:t>Exit Slip: Quiet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0675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the difference?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What’s the difference between the groups of objects in the front of the room?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4123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04800"/>
            <a:ext cx="7123080" cy="924475"/>
          </a:xfrm>
        </p:spPr>
        <p:txBody>
          <a:bodyPr/>
          <a:lstStyle/>
          <a:p>
            <a:r>
              <a:rPr lang="en-US" dirty="0" smtClean="0"/>
              <a:t>Today’s Notes: </a:t>
            </a:r>
            <a:r>
              <a:rPr lang="en-US" dirty="0" smtClean="0"/>
              <a:t>Physical and Human Characteristics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447800"/>
            <a:ext cx="3947319" cy="54102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u="sng" dirty="0" smtClean="0"/>
              <a:t>Topic: I: </a:t>
            </a:r>
            <a:r>
              <a:rPr lang="en-US" u="sng" dirty="0" smtClean="0"/>
              <a:t>Physical Characteristics</a:t>
            </a:r>
            <a:endParaRPr lang="en-US" u="sng" dirty="0" smtClean="0"/>
          </a:p>
          <a:p>
            <a:pPr marL="0" indent="0">
              <a:buNone/>
            </a:pPr>
            <a:r>
              <a:rPr lang="en-US" u="sng" dirty="0" smtClean="0"/>
              <a:t>Details (incomplete sentences):</a:t>
            </a:r>
          </a:p>
          <a:p>
            <a:pPr>
              <a:buAutoNum type="alphaUcParenR"/>
            </a:pPr>
            <a:r>
              <a:rPr lang="en-US" b="1" dirty="0" smtClean="0"/>
              <a:t>Physical characteristics</a:t>
            </a:r>
            <a:r>
              <a:rPr lang="en-US" dirty="0" smtClean="0"/>
              <a:t>- </a:t>
            </a:r>
            <a:r>
              <a:rPr lang="en-US" dirty="0" smtClean="0"/>
              <a:t>characteristics of a place when </a:t>
            </a:r>
            <a:r>
              <a:rPr lang="en-US" dirty="0"/>
              <a:t>people have </a:t>
            </a:r>
            <a:r>
              <a:rPr lang="en-US" b="1" dirty="0"/>
              <a:t>not</a:t>
            </a:r>
            <a:r>
              <a:rPr lang="en-US" dirty="0"/>
              <a:t> changed the </a:t>
            </a:r>
            <a:r>
              <a:rPr lang="en-US" dirty="0" smtClean="0"/>
              <a:t>environment</a:t>
            </a:r>
          </a:p>
          <a:p>
            <a:pPr>
              <a:buFont typeface="Wingdings 2" charset="2"/>
              <a:buAutoNum type="alphaUcParenR"/>
            </a:pPr>
            <a:r>
              <a:rPr lang="en-US" b="1" dirty="0" smtClean="0"/>
              <a:t>Thematic Map</a:t>
            </a:r>
            <a:r>
              <a:rPr lang="en-US" dirty="0" smtClean="0"/>
              <a:t>- map </a:t>
            </a:r>
            <a:r>
              <a:rPr lang="en-US" dirty="0"/>
              <a:t>that present information related to only </a:t>
            </a:r>
            <a:r>
              <a:rPr lang="en-US" b="1" dirty="0"/>
              <a:t>one</a:t>
            </a:r>
            <a:r>
              <a:rPr lang="en-US" dirty="0"/>
              <a:t> theme or </a:t>
            </a:r>
            <a:r>
              <a:rPr lang="en-US" dirty="0" smtClean="0"/>
              <a:t>topic</a:t>
            </a:r>
          </a:p>
          <a:p>
            <a:pPr>
              <a:buFont typeface="Wingdings 2" charset="2"/>
              <a:buAutoNum type="alphaUcParenR"/>
            </a:pPr>
            <a:r>
              <a:rPr lang="en-US" b="1" dirty="0" smtClean="0"/>
              <a:t>Physical Thematic Map-</a:t>
            </a:r>
            <a:r>
              <a:rPr lang="en-US" dirty="0" smtClean="0"/>
              <a:t> a map that shows the </a:t>
            </a:r>
            <a:r>
              <a:rPr lang="en-US" b="1" dirty="0" smtClean="0"/>
              <a:t>natural</a:t>
            </a:r>
            <a:r>
              <a:rPr lang="en-US" dirty="0" smtClean="0"/>
              <a:t> parts of the Earth’s surface</a:t>
            </a:r>
          </a:p>
          <a:p>
            <a:pPr marL="457200" lvl="1" indent="0">
              <a:buNone/>
            </a:pPr>
            <a:r>
              <a:rPr lang="en-US" dirty="0" smtClean="0"/>
              <a:t>1) Climate Map- show the weather over a long period of time</a:t>
            </a:r>
          </a:p>
          <a:p>
            <a:pPr marL="457200" lvl="1" indent="0">
              <a:buNone/>
            </a:pPr>
            <a:r>
              <a:rPr lang="en-US" dirty="0" smtClean="0"/>
              <a:t>2) Elevation Map- show how high the land is</a:t>
            </a:r>
            <a:endParaRPr lang="en-US" dirty="0"/>
          </a:p>
          <a:p>
            <a:pPr>
              <a:buAutoNum type="alphaUcParenR"/>
            </a:pPr>
            <a:endParaRPr lang="en-US" b="1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600200"/>
            <a:ext cx="2699245" cy="2442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1842" y="4190999"/>
            <a:ext cx="3871160" cy="2436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7125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Notes: Parts of a Map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447800"/>
            <a:ext cx="3947319" cy="5410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Topic: </a:t>
            </a:r>
            <a:r>
              <a:rPr lang="en-US" u="sng" dirty="0" smtClean="0"/>
              <a:t>II: Human Characteristics</a:t>
            </a:r>
            <a:endParaRPr lang="en-US" u="sng" dirty="0" smtClean="0"/>
          </a:p>
          <a:p>
            <a:pPr marL="0" indent="0">
              <a:buNone/>
            </a:pPr>
            <a:r>
              <a:rPr lang="en-US" u="sng" dirty="0" smtClean="0"/>
              <a:t>Details (incomplete sentences):</a:t>
            </a:r>
          </a:p>
          <a:p>
            <a:pPr marL="0" indent="0">
              <a:buNone/>
            </a:pPr>
            <a:r>
              <a:rPr lang="en-US" dirty="0"/>
              <a:t>A</a:t>
            </a:r>
            <a:r>
              <a:rPr lang="en-US" dirty="0" smtClean="0"/>
              <a:t>) </a:t>
            </a:r>
            <a:r>
              <a:rPr lang="en-US" b="1" dirty="0"/>
              <a:t>Human characteristics</a:t>
            </a:r>
            <a:r>
              <a:rPr lang="en-US" dirty="0"/>
              <a:t>- characteristics of an environment </a:t>
            </a:r>
            <a:r>
              <a:rPr lang="en-US" b="1" dirty="0"/>
              <a:t>after</a:t>
            </a:r>
            <a:r>
              <a:rPr lang="en-US" dirty="0"/>
              <a:t> people have changed it</a:t>
            </a:r>
          </a:p>
          <a:p>
            <a:pPr marL="0" indent="0">
              <a:buNone/>
            </a:pPr>
            <a:r>
              <a:rPr lang="en-US" dirty="0"/>
              <a:t>B</a:t>
            </a:r>
            <a:r>
              <a:rPr lang="en-US" dirty="0" smtClean="0"/>
              <a:t>) </a:t>
            </a:r>
            <a:r>
              <a:rPr lang="en-US" b="1" dirty="0" smtClean="0"/>
              <a:t>Human Thematic Map-</a:t>
            </a:r>
            <a:r>
              <a:rPr lang="en-US" dirty="0" smtClean="0"/>
              <a:t> show manmade parts of the Earth’s surface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1) </a:t>
            </a:r>
            <a:r>
              <a:rPr lang="en-US" b="1" dirty="0" smtClean="0"/>
              <a:t>Political Map</a:t>
            </a:r>
            <a:r>
              <a:rPr lang="en-US" dirty="0" smtClean="0"/>
              <a:t>- Show the 	borders of countries and 	states</a:t>
            </a:r>
          </a:p>
          <a:p>
            <a:pPr marL="0" indent="0">
              <a:buNone/>
            </a:pPr>
            <a:r>
              <a:rPr lang="en-US" dirty="0" smtClean="0"/>
              <a:t>	2) </a:t>
            </a:r>
            <a:r>
              <a:rPr lang="en-US" b="1" dirty="0" smtClean="0"/>
              <a:t>Population Map</a:t>
            </a:r>
            <a:r>
              <a:rPr lang="en-US" dirty="0" smtClean="0"/>
              <a:t>- Show 	how many people live in an 	area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4002" y="1524000"/>
            <a:ext cx="4288064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4002" y="3962400"/>
            <a:ext cx="4303304" cy="2459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524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Work: </a:t>
            </a:r>
            <a:r>
              <a:rPr lang="en-US" dirty="0" smtClean="0"/>
              <a:t>Labeling physical and human thematic maps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Either with your group or on your own, </a:t>
            </a:r>
            <a:r>
              <a:rPr lang="en-US" dirty="0" smtClean="0"/>
              <a:t>look at the different maps and figure out if it’s a </a:t>
            </a:r>
            <a:r>
              <a:rPr lang="en-US" b="1" dirty="0" smtClean="0"/>
              <a:t>physical </a:t>
            </a:r>
            <a:r>
              <a:rPr lang="en-US" dirty="0" smtClean="0"/>
              <a:t>or </a:t>
            </a:r>
            <a:r>
              <a:rPr lang="en-US" b="1" dirty="0" smtClean="0"/>
              <a:t>human</a:t>
            </a:r>
            <a:r>
              <a:rPr lang="en-US" dirty="0" smtClean="0"/>
              <a:t> thematic map</a:t>
            </a:r>
            <a:endParaRPr lang="en-US" dirty="0" smtClean="0"/>
          </a:p>
          <a:p>
            <a:r>
              <a:rPr lang="en-US" dirty="0" smtClean="0"/>
              <a:t>Write what </a:t>
            </a:r>
            <a:r>
              <a:rPr lang="en-US" b="1" dirty="0" smtClean="0"/>
              <a:t>kind</a:t>
            </a:r>
            <a:r>
              <a:rPr lang="en-US" dirty="0" smtClean="0"/>
              <a:t> it is AND what it’s showing</a:t>
            </a:r>
            <a:endParaRPr lang="en-US" dirty="0" smtClean="0"/>
          </a:p>
          <a:p>
            <a:r>
              <a:rPr lang="en-US" dirty="0" smtClean="0"/>
              <a:t>When you are done, </a:t>
            </a:r>
            <a:r>
              <a:rPr lang="en-US" b="1" dirty="0" smtClean="0"/>
              <a:t>raise your hand</a:t>
            </a:r>
            <a:r>
              <a:rPr lang="en-US" dirty="0" smtClean="0"/>
              <a:t> in order to get your work </a:t>
            </a:r>
            <a:r>
              <a:rPr lang="en-US" b="1" dirty="0" smtClean="0"/>
              <a:t>stamped for credit. </a:t>
            </a:r>
            <a:r>
              <a:rPr lang="en-US" dirty="0" smtClean="0"/>
              <a:t>Then </a:t>
            </a:r>
            <a:r>
              <a:rPr lang="en-US" b="1" dirty="0" smtClean="0"/>
              <a:t>cross it off</a:t>
            </a:r>
            <a:r>
              <a:rPr lang="en-US" dirty="0" smtClean="0"/>
              <a:t> your To-Do list.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You have </a:t>
            </a:r>
            <a:r>
              <a:rPr lang="en-US" b="1" dirty="0" smtClean="0"/>
              <a:t>10</a:t>
            </a:r>
            <a:r>
              <a:rPr lang="en-US" dirty="0" smtClean="0"/>
              <a:t> </a:t>
            </a:r>
            <a:r>
              <a:rPr lang="en-US" dirty="0" smtClean="0"/>
              <a:t>minutes.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6887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TC101972873[[fn=Summer]]</Template>
  <TotalTime>1134</TotalTime>
  <Words>670</Words>
  <Application>Microsoft Office PowerPoint</Application>
  <PresentationFormat>On-screen Show (4:3)</PresentationFormat>
  <Paragraphs>110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Summer</vt:lpstr>
      <vt:lpstr>Do Now</vt:lpstr>
      <vt:lpstr>Do Now</vt:lpstr>
      <vt:lpstr>Today’s Objective</vt:lpstr>
      <vt:lpstr>Today’s To-Do List</vt:lpstr>
      <vt:lpstr>Class Structure and Noise Expectations</vt:lpstr>
      <vt:lpstr>What’s the difference?</vt:lpstr>
      <vt:lpstr>Today’s Notes: Physical and Human Characteristics </vt:lpstr>
      <vt:lpstr>Today’s Notes: Parts of a Map</vt:lpstr>
      <vt:lpstr>Group Work: Labeling physical and human thematic maps</vt:lpstr>
      <vt:lpstr>Today’s Exit Slip: How much did I learn today?</vt:lpstr>
      <vt:lpstr>Today’s Exit Slip: How much did I learn today?</vt:lpstr>
      <vt:lpstr>Today’s BOTTOM LINE: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BACK!</dc:title>
  <dc:creator>Ejaz Baluch, Jr.</dc:creator>
  <cp:lastModifiedBy>Ejaz Baluch, Jr.</cp:lastModifiedBy>
  <cp:revision>54</cp:revision>
  <dcterms:created xsi:type="dcterms:W3CDTF">2011-08-29T23:11:41Z</dcterms:created>
  <dcterms:modified xsi:type="dcterms:W3CDTF">2011-09-07T03:23:52Z</dcterms:modified>
</cp:coreProperties>
</file>